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327"/>
  </p:normalViewPr>
  <p:slideViewPr>
    <p:cSldViewPr snapToGrid="0" snapToObjects="1" showGuides="1">
      <p:cViewPr varScale="1">
        <p:scale>
          <a:sx n="81" d="100"/>
          <a:sy n="81" d="100"/>
        </p:scale>
        <p:origin x="2424" y="200"/>
      </p:cViewPr>
      <p:guideLst>
        <p:guide orient="horz" pos="2880"/>
        <p:guide pos="4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4/4/22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64394F2-FDD5-FA41-B3A7-BBC77C979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081" y="126422"/>
            <a:ext cx="2770910" cy="5541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29D83C-EFE2-244D-A094-861EF3154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38" y="5620943"/>
            <a:ext cx="6356416" cy="353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7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2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4</cp:revision>
  <dcterms:created xsi:type="dcterms:W3CDTF">2022-03-16T20:12:59Z</dcterms:created>
  <dcterms:modified xsi:type="dcterms:W3CDTF">2022-04-04T22:19:29Z</dcterms:modified>
</cp:coreProperties>
</file>

<file path=docProps/thumbnail.jpeg>
</file>